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fonts/font3.fntdata" ContentType="application/x-fontdata"/>
  <Override PartName="/ppt/fonts/font4.fntdata" ContentType="application/x-fontdata"/>
  <Override PartName="/ppt/fonts/font5.fntdata" ContentType="application/x-fontdata"/>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48" r:id="rId1"/>
  </p:sldMasterIdLst>
  <p:notesMasterIdLst>
    <p:notesMasterId r:id="rId4"/>
  </p:notesMasterIdLst>
  <p:handoutMasterIdLst>
    <p:handoutMasterId r:id="rId5"/>
  </p:handoutMasterIdLst>
  <p:sldIdLst>
    <p:sldId id="257" r:id="rId3"/>
  </p:sldIdLst>
  <p:sldSz cx="32918400" cy="21945600"/>
  <p:notesSz cx="6858000" cy="9144000"/>
  <p:embeddedFontLst>
    <p:embeddedFont>
      <p:font typeface="Houschka Alt Pro Medium" panose="02000603000000020003" pitchFamily="2" charset="77"/>
      <p:regular r:id="rId9"/>
      <p:italic r:id="rId10"/>
    </p:embeddedFont>
    <p:embeddedFont>
      <p:font typeface="HouschkaAltPro-Medium" panose="02000603000000020003" charset="0"/>
      <p:regular r:id="rId11"/>
      <p:italic r:id="rId12"/>
    </p:embeddedFont>
    <p:embeddedFont>
      <p:font typeface="HouschkaAltPro-Bold" panose="02000503000000020003" charset="0"/>
      <p:bold r:id="rId13"/>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352"/>
    <p:restoredTop sz="94721"/>
  </p:normalViewPr>
  <p:slideViewPr>
    <p:cSldViewPr snapToGrid="0" snapToObjects="1">
      <p:cViewPr>
        <p:scale>
          <a:sx n="64" d="100"/>
          <a:sy n="64" d="100"/>
        </p:scale>
        <p:origin x="664" y="512"/>
      </p:cViewPr>
      <p:guideLst/>
    </p:cSldViewPr>
  </p:slideViewPr>
  <p:notesTextViewPr>
    <p:cViewPr>
      <p:scale>
        <a:sx n="1" d="1"/>
        <a:sy n="1" d="1"/>
      </p:scale>
      <p:origin x="0" y="0"/>
    </p:cViewPr>
  </p:notesTextViewPr>
  <p:notesViewPr>
    <p:cSldViewPr snapToGrid="0" snapToObjects="1">
      <p:cViewPr varScale="1">
        <p:scale>
          <a:sx n="180" d="100"/>
          <a:sy n="180" d="100"/>
        </p:scale>
        <p:origin x="5088" y="192"/>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font" Target="fonts/font1.fntdata"/><Relationship Id="rId8" Type="http://schemas.openxmlformats.org/officeDocument/2006/relationships/tableStyles" Target="tableStyles.xml"/><Relationship Id="rId7" Type="http://schemas.openxmlformats.org/officeDocument/2006/relationships/viewProps" Target="viewProps.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font" Target="fonts/font5.fntdata"/><Relationship Id="rId12" Type="http://schemas.openxmlformats.org/officeDocument/2006/relationships/font" Target="fonts/font4.fntdata"/><Relationship Id="rId11" Type="http://schemas.openxmlformats.org/officeDocument/2006/relationships/font" Target="fonts/font3.fntdata"/><Relationship Id="rId10" Type="http://schemas.openxmlformats.org/officeDocument/2006/relationships/font" Target="fonts/font2.fntdata"/><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Houschka Alt Pro Medium" panose="02000603000000020003" pitchFamily="2" charset="77"/>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3BC744-9411-4F45-BE13-17F266B5CF3E}" type="datetimeFigureOut">
              <a:rPr lang="en-US" smtClean="0">
                <a:latin typeface="Houschka Alt Pro Medium" panose="02000603000000020003" pitchFamily="2" charset="77"/>
              </a:rPr>
            </a:fld>
            <a:endParaRPr lang="en-US" dirty="0">
              <a:latin typeface="Houschka Alt Pro Medium" panose="02000603000000020003" pitchFamily="2" charset="77"/>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Houschka Alt Pro Medium" panose="02000603000000020003" pitchFamily="2" charset="77"/>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3E4C569-A093-124C-8BB7-65E426B49714}" type="slidenum">
              <a:rPr lang="en-US" smtClean="0">
                <a:latin typeface="Houschka Alt Pro Medium" panose="02000603000000020003" pitchFamily="2" charset="77"/>
              </a:rPr>
            </a:fld>
            <a:endParaRPr lang="en-US" dirty="0">
              <a:latin typeface="Houschka Alt Pro Medium" panose="02000603000000020003" pitchFamily="2" charset="77"/>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Houschka Alt Pro Medium" panose="02000603000000020003" pitchFamily="2" charset="77"/>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Houschka Alt Pro Medium" panose="02000603000000020003" pitchFamily="2" charset="77"/>
              </a:defRPr>
            </a:lvl1pPr>
          </a:lstStyle>
          <a:p>
            <a:fld id="{27B83A80-8807-E34D-BD9E-62E4F4F623CD}" type="datetimeFigureOut">
              <a:rPr lang="en-US" smtClean="0"/>
            </a:fld>
            <a:endParaRPr lang="en-US" dirty="0"/>
          </a:p>
        </p:txBody>
      </p:sp>
      <p:sp>
        <p:nvSpPr>
          <p:cNvPr id="4" name="Slide Image Placeholder 3"/>
          <p:cNvSpPr>
            <a:spLocks noGrp="1" noRot="1" noChangeAspect="1"/>
          </p:cNvSpPr>
          <p:nvPr>
            <p:ph type="sldImg" idx="2"/>
          </p:nvPr>
        </p:nvSpPr>
        <p:spPr>
          <a:xfrm>
            <a:off x="1114425" y="1143000"/>
            <a:ext cx="462915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Houschka Alt Pro Medium" panose="02000603000000020003" pitchFamily="2" charset="77"/>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Houschka Alt Pro Medium" panose="02000603000000020003" pitchFamily="2" charset="77"/>
              </a:defRPr>
            </a:lvl1pPr>
          </a:lstStyle>
          <a:p>
            <a:fld id="{45A8F2E4-8422-1444-ABBA-DC5978B6F76B}" type="slidenum">
              <a:rPr lang="en-US" smtClean="0"/>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Houschka Alt Pro Medium" panose="02000603000000020003" pitchFamily="2" charset="77"/>
        <a:ea typeface="+mn-ea"/>
        <a:cs typeface="+mn-cs"/>
      </a:defRPr>
    </a:lvl1pPr>
    <a:lvl2pPr marL="457200" algn="l" defTabSz="914400" rtl="0" eaLnBrk="1" latinLnBrk="0" hangingPunct="1">
      <a:defRPr sz="1200" b="0" i="0" kern="1200">
        <a:solidFill>
          <a:schemeClr val="tx1"/>
        </a:solidFill>
        <a:latin typeface="Houschka Alt Pro Medium" panose="02000603000000020003" pitchFamily="2" charset="77"/>
        <a:ea typeface="+mn-ea"/>
        <a:cs typeface="+mn-cs"/>
      </a:defRPr>
    </a:lvl2pPr>
    <a:lvl3pPr marL="914400" algn="l" defTabSz="914400" rtl="0" eaLnBrk="1" latinLnBrk="0" hangingPunct="1">
      <a:defRPr sz="1200" b="0" i="0" kern="1200">
        <a:solidFill>
          <a:schemeClr val="tx1"/>
        </a:solidFill>
        <a:latin typeface="Houschka Alt Pro Medium" panose="02000603000000020003" pitchFamily="2" charset="77"/>
        <a:ea typeface="+mn-ea"/>
        <a:cs typeface="+mn-cs"/>
      </a:defRPr>
    </a:lvl3pPr>
    <a:lvl4pPr marL="1371600" algn="l" defTabSz="914400" rtl="0" eaLnBrk="1" latinLnBrk="0" hangingPunct="1">
      <a:defRPr sz="1200" b="0" i="0" kern="1200">
        <a:solidFill>
          <a:schemeClr val="tx1"/>
        </a:solidFill>
        <a:latin typeface="Houschka Alt Pro Medium" panose="02000603000000020003" pitchFamily="2" charset="77"/>
        <a:ea typeface="+mn-ea"/>
        <a:cs typeface="+mn-cs"/>
      </a:defRPr>
    </a:lvl4pPr>
    <a:lvl5pPr marL="1828800" algn="l" defTabSz="914400" rtl="0" eaLnBrk="1" latinLnBrk="0" hangingPunct="1">
      <a:defRPr sz="1200" b="0" i="0" kern="1200">
        <a:solidFill>
          <a:schemeClr val="tx1"/>
        </a:solidFill>
        <a:latin typeface="Houschka Alt Pro Medium" panose="02000603000000020003" pitchFamily="2" charset="77"/>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3" name="Rectangle 52"/>
          <p:cNvSpPr/>
          <p:nvPr userDrawn="1"/>
        </p:nvSpPr>
        <p:spPr>
          <a:xfrm>
            <a:off x="508401" y="10283601"/>
            <a:ext cx="6367370" cy="11129783"/>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55" name="Rectangle 54"/>
          <p:cNvSpPr/>
          <p:nvPr userDrawn="1"/>
        </p:nvSpPr>
        <p:spPr>
          <a:xfrm>
            <a:off x="6879545" y="10283601"/>
            <a:ext cx="6383030" cy="11129783"/>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6" name="Rectangle 55"/>
          <p:cNvSpPr/>
          <p:nvPr userDrawn="1"/>
        </p:nvSpPr>
        <p:spPr>
          <a:xfrm>
            <a:off x="13266349" y="10283601"/>
            <a:ext cx="6383030" cy="11129783"/>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7" name="Rectangle 56"/>
          <p:cNvSpPr/>
          <p:nvPr userDrawn="1"/>
        </p:nvSpPr>
        <p:spPr>
          <a:xfrm>
            <a:off x="19653153" y="10283601"/>
            <a:ext cx="6383030" cy="11129783"/>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8" name="Rectangle 57"/>
          <p:cNvSpPr/>
          <p:nvPr userDrawn="1"/>
        </p:nvSpPr>
        <p:spPr>
          <a:xfrm>
            <a:off x="26039957" y="10283601"/>
            <a:ext cx="6383030" cy="11129783"/>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41" name="Text Placeholder 36"/>
          <p:cNvSpPr>
            <a:spLocks noGrp="1"/>
          </p:cNvSpPr>
          <p:nvPr>
            <p:ph type="body" sz="quarter" idx="27" hasCustomPrompt="1"/>
          </p:nvPr>
        </p:nvSpPr>
        <p:spPr>
          <a:xfrm>
            <a:off x="488950" y="7344348"/>
            <a:ext cx="31939992" cy="2137735"/>
          </a:xfrm>
          <a:prstGeom prst="rect">
            <a:avLst/>
          </a:prstGeom>
          <a:solidFill>
            <a:schemeClr val="accent5"/>
          </a:solidFill>
        </p:spPr>
        <p:txBody>
          <a:bodyPr wrap="square" lIns="182880" tIns="91440" rIns="91440" bIns="91440" anchor="ctr">
            <a:normAutofit/>
          </a:bodyPr>
          <a:lstStyle>
            <a:lvl1pPr>
              <a:spcBef>
                <a:spcPts val="0"/>
              </a:spcBef>
              <a:defRPr sz="4000" spc="100" baseline="0">
                <a:solidFill>
                  <a:schemeClr val="bg1"/>
                </a:solidFill>
              </a:defRPr>
            </a:lvl1pPr>
          </a:lstStyle>
          <a:p>
            <a:pPr marL="1778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defRPr/>
            </a:pPr>
            <a:r>
              <a:rPr lang="en-US" dirty="0"/>
              <a:t>Insert KEY TAKE AWAY Insert KEY TAKE AWAY Insert KEY TAKE AWAY Insert KEY TAKE AWAY Insert KEY TAKE AWAY Insert KEY TAKE AWAY Insert KEY TAKE AWAY Insert KEY TAKE AWAY Insert KEY TAKE AWAY Insert KEY TAKE AWAY Insert Insert KEY TAKE AWAY Insert KEY TAKE AWAY Insert Insert KEY TAKE AWAY Insert KEY TAKE AWAY Insert </a:t>
            </a:r>
            <a:endParaRPr lang="en-US" dirty="0"/>
          </a:p>
        </p:txBody>
      </p:sp>
      <p:sp>
        <p:nvSpPr>
          <p:cNvPr id="37" name="Text Placeholder 36"/>
          <p:cNvSpPr>
            <a:spLocks noGrp="1"/>
          </p:cNvSpPr>
          <p:nvPr>
            <p:ph type="body" sz="quarter" idx="26" hasCustomPrompt="1"/>
          </p:nvPr>
        </p:nvSpPr>
        <p:spPr>
          <a:xfrm>
            <a:off x="488950" y="5225574"/>
            <a:ext cx="31940500" cy="1844697"/>
          </a:xfrm>
          <a:prstGeom prst="rect">
            <a:avLst/>
          </a:prstGeom>
        </p:spPr>
        <p:txBody>
          <a:bodyPr wrap="square" anchor="ctr">
            <a:normAutofit/>
          </a:bodyPr>
          <a:lstStyle>
            <a:lvl1pPr>
              <a:lnSpc>
                <a:spcPct val="110000"/>
              </a:lnSpc>
              <a:spcBef>
                <a:spcPts val="0"/>
              </a:spcBef>
              <a:defRPr sz="4000" spc="100" baseline="0"/>
            </a:lvl1pPr>
          </a:lstStyle>
          <a:p>
            <a:pPr lvl="0"/>
            <a:r>
              <a:rPr lang="en-US" dirty="0"/>
              <a:t>Insert Presenters Name, Insert Author Names, Insert Author Names, Insert Author Names, Insert Author Names, Insert Author Names, Insert Author Names, Insert Author Names, Insert Author Names, Insert Author Names, Insert Author Names, Insert Author Names, Insert Author Names, Insert Author Names</a:t>
            </a:r>
            <a:endParaRPr lang="en-US" dirty="0"/>
          </a:p>
        </p:txBody>
      </p:sp>
      <p:sp>
        <p:nvSpPr>
          <p:cNvPr id="50" name="Text Placeholder 7"/>
          <p:cNvSpPr txBox="1"/>
          <p:nvPr userDrawn="1"/>
        </p:nvSpPr>
        <p:spPr>
          <a:xfrm>
            <a:off x="26024865" y="15726104"/>
            <a:ext cx="6385137" cy="895748"/>
          </a:xfrm>
          <a:prstGeom prst="rect">
            <a:avLst/>
          </a:prstGeom>
          <a:solidFill>
            <a:schemeClr val="tx1"/>
          </a:solidFill>
        </p:spPr>
        <p:txBody>
          <a:bodyPr lIns="274320" anchor="ctr"/>
          <a:lstStyle>
            <a:lvl1pPr marL="0" marR="0" indent="0" algn="l" defTabSz="2194560" rtl="0" eaLnBrk="1" fontAlgn="auto" latinLnBrk="0" hangingPunct="1">
              <a:lnSpc>
                <a:spcPct val="90000"/>
              </a:lnSpc>
              <a:spcBef>
                <a:spcPts val="3600"/>
              </a:spcBef>
              <a:spcAft>
                <a:spcPts val="0"/>
              </a:spcAft>
              <a:buClrTx/>
              <a:buSzTx/>
              <a:buFontTx/>
              <a:buNone/>
              <a:defRPr sz="2500" b="0" kern="1200" spc="200" baseline="0">
                <a:solidFill>
                  <a:schemeClr val="bg1"/>
                </a:solidFill>
                <a:latin typeface="Arial" panose="020B0604020202020204" pitchFamily="34" charset="0"/>
                <a:ea typeface="+mn-ea"/>
                <a:cs typeface="Arial" panose="020B0604020202020204" pitchFamily="34" charset="0"/>
              </a:defRPr>
            </a:lvl1pPr>
            <a:lvl2pPr marL="1097280" indent="0" algn="l" defTabSz="914400" rtl="0" eaLnBrk="1" latinLnBrk="0" hangingPunct="1">
              <a:lnSpc>
                <a:spcPct val="100000"/>
              </a:lnSpc>
              <a:spcBef>
                <a:spcPts val="500"/>
              </a:spcBef>
              <a:spcAft>
                <a:spcPts val="1200"/>
              </a:spcAft>
              <a:buFontTx/>
              <a:buNone/>
              <a:defRPr sz="5500" b="1" kern="1200">
                <a:solidFill>
                  <a:schemeClr val="tx1"/>
                </a:solidFill>
                <a:latin typeface="Arial" panose="020B0604020202020204" pitchFamily="34" charset="0"/>
                <a:ea typeface="+mn-ea"/>
                <a:cs typeface="Arial" panose="020B0604020202020204" pitchFamily="34" charset="0"/>
              </a:defRPr>
            </a:lvl2pPr>
            <a:lvl3pPr marL="2194560" indent="0" algn="l" defTabSz="914400" rtl="0" eaLnBrk="1" latinLnBrk="0" hangingPunct="1">
              <a:lnSpc>
                <a:spcPct val="100000"/>
              </a:lnSpc>
              <a:spcBef>
                <a:spcPts val="500"/>
              </a:spcBef>
              <a:spcAft>
                <a:spcPts val="1200"/>
              </a:spcAft>
              <a:buFontTx/>
              <a:buNone/>
              <a:defRPr sz="5500" b="1" kern="1200">
                <a:solidFill>
                  <a:schemeClr val="tx1"/>
                </a:solidFill>
                <a:latin typeface="Arial" panose="020B0604020202020204" pitchFamily="34" charset="0"/>
                <a:ea typeface="+mn-ea"/>
                <a:cs typeface="Arial" panose="020B0604020202020204" pitchFamily="34" charset="0"/>
              </a:defRPr>
            </a:lvl3pPr>
            <a:lvl4pPr marL="3291840" indent="0" algn="l" defTabSz="914400" rtl="0" eaLnBrk="1" latinLnBrk="0" hangingPunct="1">
              <a:lnSpc>
                <a:spcPct val="100000"/>
              </a:lnSpc>
              <a:spcBef>
                <a:spcPts val="500"/>
              </a:spcBef>
              <a:spcAft>
                <a:spcPts val="1200"/>
              </a:spcAft>
              <a:buFontTx/>
              <a:buNone/>
              <a:defRPr sz="5500" b="1" kern="1200">
                <a:solidFill>
                  <a:schemeClr val="tx1"/>
                </a:solidFill>
                <a:latin typeface="Arial" panose="020B0604020202020204" pitchFamily="34" charset="0"/>
                <a:ea typeface="+mn-ea"/>
                <a:cs typeface="Arial" panose="020B0604020202020204" pitchFamily="34" charset="0"/>
              </a:defRPr>
            </a:lvl4pPr>
            <a:lvl5pPr marL="4389120" indent="0" algn="l" defTabSz="914400" rtl="0" eaLnBrk="1" latinLnBrk="0" hangingPunct="1">
              <a:lnSpc>
                <a:spcPct val="100000"/>
              </a:lnSpc>
              <a:spcBef>
                <a:spcPts val="500"/>
              </a:spcBef>
              <a:spcAft>
                <a:spcPts val="1200"/>
              </a:spcAft>
              <a:buFontTx/>
              <a:buNone/>
              <a:defRPr sz="5500" b="1"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2400"/>
              </a:spcBef>
              <a:defRPr/>
            </a:pPr>
            <a:endParaRPr lang="en-US" sz="2500" b="0" i="0" dirty="0">
              <a:latin typeface="Houschka Alt Pro Medium" panose="02000603000000020003" pitchFamily="2" charset="77"/>
            </a:endParaRPr>
          </a:p>
        </p:txBody>
      </p:sp>
      <p:sp>
        <p:nvSpPr>
          <p:cNvPr id="52" name="Text Placeholder 7"/>
          <p:cNvSpPr txBox="1"/>
          <p:nvPr userDrawn="1"/>
        </p:nvSpPr>
        <p:spPr>
          <a:xfrm>
            <a:off x="492741" y="9482084"/>
            <a:ext cx="31932918" cy="1114717"/>
          </a:xfrm>
          <a:prstGeom prst="rect">
            <a:avLst/>
          </a:prstGeom>
          <a:solidFill>
            <a:schemeClr val="tx1"/>
          </a:solidFill>
        </p:spPr>
        <p:txBody>
          <a:bodyPr lIns="274320" anchor="ctr"/>
          <a:lstStyle>
            <a:lvl1pPr marL="0" marR="0" indent="0" algn="l" defTabSz="2194560" rtl="0" eaLnBrk="1" fontAlgn="auto" latinLnBrk="0" hangingPunct="1">
              <a:lnSpc>
                <a:spcPct val="90000"/>
              </a:lnSpc>
              <a:spcBef>
                <a:spcPts val="3600"/>
              </a:spcBef>
              <a:spcAft>
                <a:spcPts val="0"/>
              </a:spcAft>
              <a:buClrTx/>
              <a:buSzTx/>
              <a:buFontTx/>
              <a:buNone/>
              <a:defRPr sz="3300" b="0" kern="1200" spc="200" baseline="0">
                <a:solidFill>
                  <a:schemeClr val="bg1"/>
                </a:solidFill>
                <a:latin typeface="Arial" panose="020B0604020202020204" pitchFamily="34" charset="0"/>
                <a:ea typeface="+mn-ea"/>
                <a:cs typeface="Arial" panose="020B0604020202020204" pitchFamily="34" charset="0"/>
              </a:defRPr>
            </a:lvl1pPr>
            <a:lvl2pPr marL="1097280" indent="0" algn="l" defTabSz="914400" rtl="0" eaLnBrk="1" latinLnBrk="0" hangingPunct="1">
              <a:lnSpc>
                <a:spcPct val="90000"/>
              </a:lnSpc>
              <a:spcBef>
                <a:spcPts val="500"/>
              </a:spcBef>
              <a:buFontTx/>
              <a:buNone/>
              <a:defRPr sz="5500" b="1" kern="1200">
                <a:solidFill>
                  <a:schemeClr val="tx1"/>
                </a:solidFill>
                <a:latin typeface="Arial" panose="020B0604020202020204" pitchFamily="34" charset="0"/>
                <a:ea typeface="+mn-ea"/>
                <a:cs typeface="Arial" panose="020B0604020202020204" pitchFamily="34" charset="0"/>
              </a:defRPr>
            </a:lvl2pPr>
            <a:lvl3pPr marL="2194560" indent="0" algn="l" defTabSz="914400" rtl="0" eaLnBrk="1" latinLnBrk="0" hangingPunct="1">
              <a:lnSpc>
                <a:spcPct val="90000"/>
              </a:lnSpc>
              <a:spcBef>
                <a:spcPts val="500"/>
              </a:spcBef>
              <a:buFontTx/>
              <a:buNone/>
              <a:defRPr sz="5500" b="1" kern="1200">
                <a:solidFill>
                  <a:schemeClr val="tx1"/>
                </a:solidFill>
                <a:latin typeface="Arial" panose="020B0604020202020204" pitchFamily="34" charset="0"/>
                <a:ea typeface="+mn-ea"/>
                <a:cs typeface="Arial" panose="020B0604020202020204" pitchFamily="34" charset="0"/>
              </a:defRPr>
            </a:lvl3pPr>
            <a:lvl4pPr marL="3291840" indent="0" algn="l" defTabSz="914400" rtl="0" eaLnBrk="1" latinLnBrk="0" hangingPunct="1">
              <a:lnSpc>
                <a:spcPct val="90000"/>
              </a:lnSpc>
              <a:spcBef>
                <a:spcPts val="500"/>
              </a:spcBef>
              <a:buFontTx/>
              <a:buNone/>
              <a:defRPr sz="5500" b="1" kern="1200">
                <a:solidFill>
                  <a:schemeClr val="tx1"/>
                </a:solidFill>
                <a:latin typeface="Arial" panose="020B0604020202020204" pitchFamily="34" charset="0"/>
                <a:ea typeface="+mn-ea"/>
                <a:cs typeface="Arial" panose="020B0604020202020204" pitchFamily="34" charset="0"/>
              </a:defRPr>
            </a:lvl4pPr>
            <a:lvl5pPr marL="4389120" indent="0" algn="l" defTabSz="914400" rtl="0" eaLnBrk="1" latinLnBrk="0" hangingPunct="1">
              <a:lnSpc>
                <a:spcPct val="90000"/>
              </a:lnSpc>
              <a:spcBef>
                <a:spcPts val="500"/>
              </a:spcBef>
              <a:buFontTx/>
              <a:buNone/>
              <a:defRPr sz="5500" b="1"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2400"/>
              </a:spcBef>
              <a:defRPr/>
            </a:pPr>
            <a:endParaRPr lang="en-US" sz="3300" b="0" i="0" dirty="0">
              <a:latin typeface="Houschka Alt Pro Medium" panose="02000603000000020003" pitchFamily="2" charset="77"/>
            </a:endParaRPr>
          </a:p>
        </p:txBody>
      </p:sp>
      <p:sp>
        <p:nvSpPr>
          <p:cNvPr id="12" name="Text Placeholder 10"/>
          <p:cNvSpPr>
            <a:spLocks noGrp="1"/>
          </p:cNvSpPr>
          <p:nvPr>
            <p:ph type="body" sz="quarter" idx="12" hasCustomPrompt="1"/>
          </p:nvPr>
        </p:nvSpPr>
        <p:spPr>
          <a:xfrm>
            <a:off x="26024865" y="693577"/>
            <a:ext cx="6385137" cy="3769702"/>
          </a:xfrm>
          <a:prstGeom prst="rect">
            <a:avLst/>
          </a:prstGeom>
        </p:spPr>
        <p:txBody>
          <a:bodyPr wrap="none" anchor="b">
            <a:noAutofit/>
          </a:bodyPr>
          <a:lstStyle>
            <a:lvl1pPr marL="0" indent="0" algn="ctr">
              <a:spcBef>
                <a:spcPts val="0"/>
              </a:spcBef>
              <a:buNone/>
              <a:defRPr sz="10000" b="0" i="0" spc="500" baseline="0">
                <a:solidFill>
                  <a:schemeClr val="accent5"/>
                </a:solidFill>
                <a:latin typeface="+mj-lt"/>
                <a:cs typeface="Arial" panose="020B0604020202020204" pitchFamily="34" charset="0"/>
              </a:defRPr>
            </a:lvl1pPr>
            <a:lvl2pPr marL="1097280" indent="0">
              <a:buNone/>
              <a:defRPr b="1">
                <a:solidFill>
                  <a:schemeClr val="bg1"/>
                </a:solidFill>
                <a:latin typeface="Arial" panose="020B0604020202020204" pitchFamily="34" charset="0"/>
                <a:cs typeface="Arial" panose="020B0604020202020204" pitchFamily="34" charset="0"/>
              </a:defRPr>
            </a:lvl2pPr>
            <a:lvl3pPr marL="2194560" indent="0">
              <a:buNone/>
              <a:defRPr b="1">
                <a:solidFill>
                  <a:schemeClr val="bg1"/>
                </a:solidFill>
                <a:latin typeface="Arial" panose="020B0604020202020204" pitchFamily="34" charset="0"/>
                <a:cs typeface="Arial" panose="020B0604020202020204" pitchFamily="34" charset="0"/>
              </a:defRPr>
            </a:lvl3pPr>
            <a:lvl4pPr marL="3291840" indent="0">
              <a:buNone/>
              <a:defRPr b="1">
                <a:solidFill>
                  <a:schemeClr val="bg1"/>
                </a:solidFill>
                <a:latin typeface="Arial" panose="020B0604020202020204" pitchFamily="34" charset="0"/>
                <a:cs typeface="Arial" panose="020B0604020202020204" pitchFamily="34" charset="0"/>
              </a:defRPr>
            </a:lvl4pPr>
            <a:lvl5pPr marL="4389120" indent="0">
              <a:buNone/>
              <a:defRPr b="1">
                <a:solidFill>
                  <a:schemeClr val="bg1"/>
                </a:solidFill>
                <a:latin typeface="Arial" panose="020B0604020202020204" pitchFamily="34" charset="0"/>
                <a:cs typeface="Arial" panose="020B0604020202020204" pitchFamily="34" charset="0"/>
              </a:defRPr>
            </a:lvl5pPr>
          </a:lstStyle>
          <a:p>
            <a:pPr lvl="0"/>
            <a:r>
              <a:rPr lang="en-US" dirty="0"/>
              <a:t>P1-001</a:t>
            </a:r>
            <a:endParaRPr lang="en-US" dirty="0"/>
          </a:p>
        </p:txBody>
      </p:sp>
      <p:sp>
        <p:nvSpPr>
          <p:cNvPr id="62" name="Picture Placeholder 61"/>
          <p:cNvSpPr>
            <a:spLocks noGrp="1"/>
          </p:cNvSpPr>
          <p:nvPr>
            <p:ph type="pic" sz="quarter" idx="28" hasCustomPrompt="1"/>
          </p:nvPr>
        </p:nvSpPr>
        <p:spPr>
          <a:xfrm>
            <a:off x="26427124" y="17169148"/>
            <a:ext cx="2286000" cy="2289295"/>
          </a:xfrm>
          <a:pattFill prst="pct5">
            <a:fgClr>
              <a:schemeClr val="accent1"/>
            </a:fgClr>
            <a:bgClr>
              <a:schemeClr val="bg1"/>
            </a:bgClr>
          </a:pattFill>
        </p:spPr>
        <p:txBody>
          <a:bodyPr/>
          <a:lstStyle/>
          <a:p>
            <a:r>
              <a:rPr lang="en-US" dirty="0"/>
              <a:t>QR Code</a:t>
            </a:r>
            <a:endParaRPr lang="en-US" dirty="0"/>
          </a:p>
        </p:txBody>
      </p:sp>
      <p:sp>
        <p:nvSpPr>
          <p:cNvPr id="65" name="Text Placeholder 64"/>
          <p:cNvSpPr>
            <a:spLocks noGrp="1"/>
          </p:cNvSpPr>
          <p:nvPr>
            <p:ph type="body" sz="quarter" idx="29" hasCustomPrompt="1"/>
          </p:nvPr>
        </p:nvSpPr>
        <p:spPr>
          <a:xfrm>
            <a:off x="618980" y="9482083"/>
            <a:ext cx="6263239" cy="1114719"/>
          </a:xfrm>
        </p:spPr>
        <p:txBody>
          <a:bodyPr lIns="91440" anchor="ctr">
            <a:normAutofit/>
          </a:bodyPr>
          <a:lstStyle>
            <a:lvl1pPr>
              <a:defRPr sz="3800" b="0" baseline="0">
                <a:solidFill>
                  <a:schemeClr val="bg1"/>
                </a:solidFill>
                <a:latin typeface="+mn-lt"/>
              </a:defRPr>
            </a:lvl1pPr>
            <a:lvl2pPr>
              <a:defRPr b="1" baseline="0">
                <a:solidFill>
                  <a:schemeClr val="bg1"/>
                </a:solidFill>
              </a:defRPr>
            </a:lvl2pPr>
            <a:lvl3pPr>
              <a:defRPr b="1" baseline="0">
                <a:solidFill>
                  <a:schemeClr val="bg1"/>
                </a:solidFill>
              </a:defRPr>
            </a:lvl3pPr>
            <a:lvl4pPr>
              <a:defRPr b="1" baseline="0">
                <a:solidFill>
                  <a:schemeClr val="bg1"/>
                </a:solidFill>
              </a:defRPr>
            </a:lvl4pPr>
            <a:lvl5pPr>
              <a:defRPr b="1" baseline="0">
                <a:solidFill>
                  <a:schemeClr val="bg1"/>
                </a:solidFill>
              </a:defRPr>
            </a:lvl5pPr>
          </a:lstStyle>
          <a:p>
            <a:pPr lvl="0"/>
            <a:r>
              <a:rPr lang="en-US" dirty="0"/>
              <a:t>INTRODUCTION</a:t>
            </a:r>
            <a:endParaRPr lang="en-US" dirty="0"/>
          </a:p>
        </p:txBody>
      </p:sp>
      <p:sp>
        <p:nvSpPr>
          <p:cNvPr id="69" name="Text Placeholder 64"/>
          <p:cNvSpPr>
            <a:spLocks noGrp="1"/>
          </p:cNvSpPr>
          <p:nvPr>
            <p:ph type="body" sz="quarter" idx="30" hasCustomPrompt="1"/>
          </p:nvPr>
        </p:nvSpPr>
        <p:spPr>
          <a:xfrm>
            <a:off x="7003152" y="9482083"/>
            <a:ext cx="6263239" cy="1114719"/>
          </a:xfrm>
        </p:spPr>
        <p:txBody>
          <a:bodyPr lIns="91440" anchor="ctr">
            <a:normAutofit/>
          </a:bodyPr>
          <a:lstStyle>
            <a:lvl1pPr>
              <a:defRPr sz="3800" b="0" baseline="0">
                <a:solidFill>
                  <a:schemeClr val="bg1"/>
                </a:solidFill>
                <a:latin typeface="+mn-lt"/>
              </a:defRPr>
            </a:lvl1pPr>
            <a:lvl2pPr>
              <a:defRPr b="1" baseline="0">
                <a:solidFill>
                  <a:schemeClr val="bg1"/>
                </a:solidFill>
              </a:defRPr>
            </a:lvl2pPr>
            <a:lvl3pPr>
              <a:defRPr b="1" baseline="0">
                <a:solidFill>
                  <a:schemeClr val="bg1"/>
                </a:solidFill>
              </a:defRPr>
            </a:lvl3pPr>
            <a:lvl4pPr>
              <a:defRPr b="1" baseline="0">
                <a:solidFill>
                  <a:schemeClr val="bg1"/>
                </a:solidFill>
              </a:defRPr>
            </a:lvl4pPr>
            <a:lvl5pPr>
              <a:defRPr b="1" baseline="0">
                <a:solidFill>
                  <a:schemeClr val="bg1"/>
                </a:solidFill>
              </a:defRPr>
            </a:lvl5pPr>
          </a:lstStyle>
          <a:p>
            <a:pPr lvl="0"/>
            <a:r>
              <a:rPr lang="en-US" dirty="0"/>
              <a:t>METHODS</a:t>
            </a:r>
            <a:endParaRPr lang="en-US" dirty="0"/>
          </a:p>
        </p:txBody>
      </p:sp>
      <p:sp>
        <p:nvSpPr>
          <p:cNvPr id="71" name="Text Placeholder 64"/>
          <p:cNvSpPr>
            <a:spLocks noGrp="1"/>
          </p:cNvSpPr>
          <p:nvPr>
            <p:ph type="body" sz="quarter" idx="31" hasCustomPrompt="1"/>
          </p:nvPr>
        </p:nvSpPr>
        <p:spPr>
          <a:xfrm>
            <a:off x="13387327" y="9482083"/>
            <a:ext cx="6263239" cy="1114719"/>
          </a:xfrm>
        </p:spPr>
        <p:txBody>
          <a:bodyPr lIns="91440" anchor="ctr">
            <a:normAutofit/>
          </a:bodyPr>
          <a:lstStyle>
            <a:lvl1pPr>
              <a:defRPr sz="3800" b="0" baseline="0">
                <a:solidFill>
                  <a:schemeClr val="bg1"/>
                </a:solidFill>
                <a:latin typeface="+mn-lt"/>
              </a:defRPr>
            </a:lvl1pPr>
            <a:lvl2pPr>
              <a:defRPr b="1" baseline="0">
                <a:solidFill>
                  <a:schemeClr val="bg1"/>
                </a:solidFill>
              </a:defRPr>
            </a:lvl2pPr>
            <a:lvl3pPr>
              <a:defRPr b="1" baseline="0">
                <a:solidFill>
                  <a:schemeClr val="bg1"/>
                </a:solidFill>
              </a:defRPr>
            </a:lvl3pPr>
            <a:lvl4pPr>
              <a:defRPr b="1" baseline="0">
                <a:solidFill>
                  <a:schemeClr val="bg1"/>
                </a:solidFill>
              </a:defRPr>
            </a:lvl4pPr>
            <a:lvl5pPr>
              <a:defRPr b="1" baseline="0">
                <a:solidFill>
                  <a:schemeClr val="bg1"/>
                </a:solidFill>
              </a:defRPr>
            </a:lvl5pPr>
          </a:lstStyle>
          <a:p>
            <a:pPr lvl="0"/>
            <a:r>
              <a:rPr lang="en-US" dirty="0"/>
              <a:t>RESULTS</a:t>
            </a:r>
            <a:endParaRPr lang="en-US" dirty="0"/>
          </a:p>
        </p:txBody>
      </p:sp>
      <p:sp>
        <p:nvSpPr>
          <p:cNvPr id="72" name="Text Placeholder 64"/>
          <p:cNvSpPr>
            <a:spLocks noGrp="1"/>
          </p:cNvSpPr>
          <p:nvPr>
            <p:ph type="body" sz="quarter" idx="32" hasCustomPrompt="1"/>
          </p:nvPr>
        </p:nvSpPr>
        <p:spPr>
          <a:xfrm>
            <a:off x="19771504" y="9482083"/>
            <a:ext cx="6263239" cy="1114719"/>
          </a:xfrm>
        </p:spPr>
        <p:txBody>
          <a:bodyPr lIns="91440" anchor="ctr">
            <a:normAutofit/>
          </a:bodyPr>
          <a:lstStyle>
            <a:lvl1pPr>
              <a:defRPr sz="3800" b="0" baseline="0">
                <a:solidFill>
                  <a:schemeClr val="bg1"/>
                </a:solidFill>
                <a:latin typeface="+mn-lt"/>
              </a:defRPr>
            </a:lvl1pPr>
            <a:lvl2pPr>
              <a:defRPr b="1" baseline="0">
                <a:solidFill>
                  <a:schemeClr val="bg1"/>
                </a:solidFill>
              </a:defRPr>
            </a:lvl2pPr>
            <a:lvl3pPr>
              <a:defRPr b="1" baseline="0">
                <a:solidFill>
                  <a:schemeClr val="bg1"/>
                </a:solidFill>
              </a:defRPr>
            </a:lvl3pPr>
            <a:lvl4pPr>
              <a:defRPr b="1" baseline="0">
                <a:solidFill>
                  <a:schemeClr val="bg1"/>
                </a:solidFill>
              </a:defRPr>
            </a:lvl4pPr>
            <a:lvl5pPr>
              <a:defRPr b="1" baseline="0">
                <a:solidFill>
                  <a:schemeClr val="bg1"/>
                </a:solidFill>
              </a:defRPr>
            </a:lvl5pPr>
          </a:lstStyle>
          <a:p>
            <a:pPr lvl="0"/>
            <a:r>
              <a:rPr lang="en-US" dirty="0"/>
              <a:t>CONCLUSIONS</a:t>
            </a:r>
            <a:endParaRPr lang="en-US" dirty="0"/>
          </a:p>
        </p:txBody>
      </p:sp>
      <p:sp>
        <p:nvSpPr>
          <p:cNvPr id="73" name="Text Placeholder 64"/>
          <p:cNvSpPr>
            <a:spLocks noGrp="1"/>
          </p:cNvSpPr>
          <p:nvPr>
            <p:ph type="body" sz="quarter" idx="33" hasCustomPrompt="1"/>
          </p:nvPr>
        </p:nvSpPr>
        <p:spPr>
          <a:xfrm>
            <a:off x="26155678" y="9482083"/>
            <a:ext cx="6263239" cy="1114719"/>
          </a:xfrm>
        </p:spPr>
        <p:txBody>
          <a:bodyPr lIns="91440" anchor="ctr">
            <a:normAutofit/>
          </a:bodyPr>
          <a:lstStyle>
            <a:lvl1pPr>
              <a:defRPr sz="3800" b="0" baseline="0">
                <a:solidFill>
                  <a:schemeClr val="bg1"/>
                </a:solidFill>
                <a:latin typeface="+mn-lt"/>
              </a:defRPr>
            </a:lvl1pPr>
            <a:lvl2pPr>
              <a:defRPr b="1" baseline="0">
                <a:solidFill>
                  <a:schemeClr val="bg1"/>
                </a:solidFill>
              </a:defRPr>
            </a:lvl2pPr>
            <a:lvl3pPr>
              <a:defRPr b="1" baseline="0">
                <a:solidFill>
                  <a:schemeClr val="bg1"/>
                </a:solidFill>
              </a:defRPr>
            </a:lvl3pPr>
            <a:lvl4pPr>
              <a:defRPr b="1" baseline="0">
                <a:solidFill>
                  <a:schemeClr val="bg1"/>
                </a:solidFill>
              </a:defRPr>
            </a:lvl4pPr>
            <a:lvl5pPr>
              <a:defRPr b="1" baseline="0">
                <a:solidFill>
                  <a:schemeClr val="bg1"/>
                </a:solidFill>
              </a:defRPr>
            </a:lvl5pPr>
          </a:lstStyle>
          <a:p>
            <a:pPr lvl="0"/>
            <a:r>
              <a:rPr lang="en-US" dirty="0"/>
              <a:t>REFERENCES</a:t>
            </a:r>
            <a:endParaRPr lang="en-US" dirty="0"/>
          </a:p>
        </p:txBody>
      </p:sp>
      <p:sp>
        <p:nvSpPr>
          <p:cNvPr id="75" name="Text Placeholder 64"/>
          <p:cNvSpPr>
            <a:spLocks noGrp="1"/>
          </p:cNvSpPr>
          <p:nvPr>
            <p:ph type="body" sz="quarter" idx="34" hasCustomPrompt="1"/>
          </p:nvPr>
        </p:nvSpPr>
        <p:spPr>
          <a:xfrm>
            <a:off x="26155678" y="15708197"/>
            <a:ext cx="6263239" cy="913655"/>
          </a:xfrm>
        </p:spPr>
        <p:txBody>
          <a:bodyPr lIns="91440" anchor="ctr">
            <a:normAutofit/>
          </a:bodyPr>
          <a:lstStyle>
            <a:lvl1pPr>
              <a:defRPr sz="3800" b="0" baseline="0">
                <a:solidFill>
                  <a:schemeClr val="bg1"/>
                </a:solidFill>
                <a:latin typeface="+mn-lt"/>
              </a:defRPr>
            </a:lvl1pPr>
            <a:lvl2pPr>
              <a:defRPr b="1" baseline="0">
                <a:solidFill>
                  <a:schemeClr val="bg1"/>
                </a:solidFill>
              </a:defRPr>
            </a:lvl2pPr>
            <a:lvl3pPr>
              <a:defRPr b="1" baseline="0">
                <a:solidFill>
                  <a:schemeClr val="bg1"/>
                </a:solidFill>
              </a:defRPr>
            </a:lvl3pPr>
            <a:lvl4pPr>
              <a:defRPr b="1" baseline="0">
                <a:solidFill>
                  <a:schemeClr val="bg1"/>
                </a:solidFill>
              </a:defRPr>
            </a:lvl4pPr>
            <a:lvl5pPr>
              <a:defRPr b="1" baseline="0">
                <a:solidFill>
                  <a:schemeClr val="bg1"/>
                </a:solidFill>
              </a:defRPr>
            </a:lvl5pPr>
          </a:lstStyle>
          <a:p>
            <a:pPr lvl="0"/>
            <a:r>
              <a:rPr lang="en-US" dirty="0"/>
              <a:t>CONTACT</a:t>
            </a:r>
            <a:endParaRPr lang="en-US" dirty="0"/>
          </a:p>
        </p:txBody>
      </p:sp>
      <p:sp>
        <p:nvSpPr>
          <p:cNvPr id="77" name="Text Placeholder 76"/>
          <p:cNvSpPr>
            <a:spLocks noGrp="1"/>
          </p:cNvSpPr>
          <p:nvPr>
            <p:ph type="body" sz="quarter" idx="35" hasCustomPrompt="1"/>
          </p:nvPr>
        </p:nvSpPr>
        <p:spPr>
          <a:xfrm>
            <a:off x="781396" y="11062446"/>
            <a:ext cx="5685906" cy="10041775"/>
          </a:xfrm>
        </p:spPr>
        <p:txBody>
          <a:bodyPr vert="horz" lIns="0" tIns="0" rIns="0" bIns="0" rtlCol="0">
            <a:normAutofit/>
          </a:bodyPr>
          <a:lstStyle>
            <a:lvl1pPr>
              <a:defRPr lang="en-US" sz="3400" kern="1200" spc="100" baseline="0" dirty="0" err="1" smtClean="0">
                <a:solidFill>
                  <a:schemeClr val="tx1"/>
                </a:solidFill>
                <a:latin typeface="+mn-lt"/>
                <a:ea typeface="+mn-ea"/>
                <a:cs typeface="+mn-cs"/>
              </a:defRPr>
            </a:lvl1pPr>
          </a:lstStyle>
          <a:p>
            <a:pPr lvl="0"/>
            <a:r>
              <a:rPr lang="en-US" dirty="0"/>
              <a:t>Introduction Text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endParaRPr lang="en-US" dirty="0"/>
          </a:p>
        </p:txBody>
      </p:sp>
      <p:sp>
        <p:nvSpPr>
          <p:cNvPr id="81" name="Text Placeholder 80"/>
          <p:cNvSpPr>
            <a:spLocks noGrp="1"/>
          </p:cNvSpPr>
          <p:nvPr>
            <p:ph type="body" sz="quarter" idx="37" hasCustomPrompt="1"/>
          </p:nvPr>
        </p:nvSpPr>
        <p:spPr>
          <a:xfrm>
            <a:off x="7244983" y="11062444"/>
            <a:ext cx="5594028" cy="10041468"/>
          </a:xfrm>
        </p:spPr>
        <p:txBody>
          <a:bodyPr vert="horz" lIns="0" tIns="0" rIns="0" bIns="0" rtlCol="0">
            <a:normAutofit/>
          </a:bodyPr>
          <a:lstStyle>
            <a:lvl1pPr>
              <a:defRPr lang="en-US" sz="3400" smtClean="0"/>
            </a:lvl1pPr>
            <a:lvl2pPr>
              <a:defRPr lang="en-US" smtClean="0"/>
            </a:lvl2pPr>
            <a:lvl3pPr>
              <a:defRPr lang="en-US" smtClean="0"/>
            </a:lvl3pPr>
            <a:lvl4pPr>
              <a:defRPr lang="en-US" smtClean="0"/>
            </a:lvl4pPr>
            <a:lvl5pPr>
              <a:defRPr lang="en-US"/>
            </a:lvl5pPr>
          </a:lstStyle>
          <a:p>
            <a:pPr lvl="0"/>
            <a:r>
              <a:rPr lang="en-US" dirty="0"/>
              <a:t>Method Text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endParaRPr lang="en-US" dirty="0"/>
          </a:p>
        </p:txBody>
      </p:sp>
      <p:sp>
        <p:nvSpPr>
          <p:cNvPr id="82" name="Text Placeholder 80"/>
          <p:cNvSpPr>
            <a:spLocks noGrp="1"/>
          </p:cNvSpPr>
          <p:nvPr>
            <p:ph type="body" sz="quarter" idx="38" hasCustomPrompt="1"/>
          </p:nvPr>
        </p:nvSpPr>
        <p:spPr>
          <a:xfrm>
            <a:off x="13629157" y="11062444"/>
            <a:ext cx="5594028" cy="10041468"/>
          </a:xfrm>
        </p:spPr>
        <p:txBody>
          <a:bodyPr vert="horz" lIns="0" tIns="0" rIns="0" bIns="0" rtlCol="0">
            <a:normAutofit/>
          </a:bodyPr>
          <a:lstStyle>
            <a:lvl1pPr>
              <a:defRPr lang="en-US" sz="3400" smtClean="0"/>
            </a:lvl1pPr>
            <a:lvl2pPr>
              <a:defRPr lang="en-US" smtClean="0"/>
            </a:lvl2pPr>
            <a:lvl3pPr>
              <a:defRPr lang="en-US" smtClean="0"/>
            </a:lvl3pPr>
            <a:lvl4pPr>
              <a:defRPr lang="en-US" smtClean="0"/>
            </a:lvl4pPr>
            <a:lvl5pPr>
              <a:defRPr lang="en-US"/>
            </a:lvl5pPr>
          </a:lstStyle>
          <a:p>
            <a:pPr lvl="0"/>
            <a:r>
              <a:rPr lang="en-US" dirty="0"/>
              <a:t>Results Text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endParaRPr lang="en-US" dirty="0"/>
          </a:p>
        </p:txBody>
      </p:sp>
      <p:sp>
        <p:nvSpPr>
          <p:cNvPr id="83" name="Text Placeholder 80"/>
          <p:cNvSpPr>
            <a:spLocks noGrp="1"/>
          </p:cNvSpPr>
          <p:nvPr>
            <p:ph type="body" sz="quarter" idx="39" hasCustomPrompt="1"/>
          </p:nvPr>
        </p:nvSpPr>
        <p:spPr>
          <a:xfrm>
            <a:off x="20063208" y="11062444"/>
            <a:ext cx="5594028" cy="10041468"/>
          </a:xfrm>
        </p:spPr>
        <p:txBody>
          <a:bodyPr vert="horz" lIns="0" tIns="0" rIns="0" bIns="0" rtlCol="0">
            <a:normAutofit/>
          </a:bodyPr>
          <a:lstStyle>
            <a:lvl1pPr>
              <a:defRPr lang="en-US" sz="3400" smtClean="0"/>
            </a:lvl1pPr>
            <a:lvl2pPr>
              <a:defRPr lang="en-US" smtClean="0"/>
            </a:lvl2pPr>
            <a:lvl3pPr>
              <a:defRPr lang="en-US" smtClean="0"/>
            </a:lvl3pPr>
            <a:lvl4pPr>
              <a:defRPr lang="en-US" smtClean="0"/>
            </a:lvl4pPr>
            <a:lvl5pPr>
              <a:defRPr lang="en-US"/>
            </a:lvl5pPr>
          </a:lstStyle>
          <a:p>
            <a:pPr lvl="0"/>
            <a:r>
              <a:rPr lang="en-US" dirty="0"/>
              <a:t>Conclusions Text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endParaRPr lang="en-US" dirty="0"/>
          </a:p>
        </p:txBody>
      </p:sp>
      <p:sp>
        <p:nvSpPr>
          <p:cNvPr id="84" name="Text Placeholder 80"/>
          <p:cNvSpPr>
            <a:spLocks noGrp="1"/>
          </p:cNvSpPr>
          <p:nvPr>
            <p:ph type="body" sz="quarter" idx="40" hasCustomPrompt="1"/>
          </p:nvPr>
        </p:nvSpPr>
        <p:spPr>
          <a:xfrm>
            <a:off x="26264505" y="11062446"/>
            <a:ext cx="5872501" cy="4268345"/>
          </a:xfrm>
        </p:spPr>
        <p:txBody>
          <a:bodyPr vert="horz" lIns="0" tIns="0" rIns="0" bIns="0" rtlCol="0">
            <a:normAutofit/>
          </a:bodyPr>
          <a:lstStyle>
            <a:lvl1pPr>
              <a:defRPr lang="en-US" sz="2500" smtClean="0"/>
            </a:lvl1pPr>
            <a:lvl2pPr>
              <a:defRPr lang="en-US" smtClean="0"/>
            </a:lvl2pPr>
            <a:lvl3pPr>
              <a:defRPr lang="en-US" smtClean="0"/>
            </a:lvl3pPr>
            <a:lvl4pPr>
              <a:defRPr lang="en-US" smtClean="0"/>
            </a:lvl4pPr>
            <a:lvl5pPr>
              <a:defRPr lang="en-US"/>
            </a:lvl5pPr>
          </a:lstStyle>
          <a:p>
            <a:pPr marL="17780" marR="0" lvl="0" indent="0" algn="l" defTabSz="914400" rtl="0" eaLnBrk="1" fontAlgn="auto" latinLnBrk="0" hangingPunct="1">
              <a:lnSpc>
                <a:spcPct val="100000"/>
              </a:lnSpc>
              <a:spcBef>
                <a:spcPts val="1000"/>
              </a:spcBef>
              <a:spcAft>
                <a:spcPts val="1200"/>
              </a:spcAft>
              <a:buClrTx/>
              <a:buSzTx/>
              <a:buFont typeface="Arial" panose="020B0604020202020204" pitchFamily="34" charset="0"/>
              <a:buNone/>
              <a:defRPr/>
            </a:pPr>
            <a:r>
              <a:rPr lang="en-US" dirty="0"/>
              <a:t>References Text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References Text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endParaRPr lang="en-US" dirty="0"/>
          </a:p>
          <a:p>
            <a:pPr marL="17780" marR="0" lvl="0" indent="0" algn="l" defTabSz="914400" rtl="0" eaLnBrk="1" fontAlgn="auto" latinLnBrk="0" hangingPunct="1">
              <a:lnSpc>
                <a:spcPct val="100000"/>
              </a:lnSpc>
              <a:spcBef>
                <a:spcPts val="1000"/>
              </a:spcBef>
              <a:spcAft>
                <a:spcPts val="1200"/>
              </a:spcAft>
              <a:buClrTx/>
              <a:buSzTx/>
              <a:buFont typeface="Arial" panose="020B0604020202020204" pitchFamily="34" charset="0"/>
              <a:buNone/>
              <a:defRPr/>
            </a:pPr>
            <a:r>
              <a:rPr lang="en-US" dirty="0"/>
              <a:t>References Text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endParaRPr lang="en-US" dirty="0"/>
          </a:p>
          <a:p>
            <a:pPr lvl="0"/>
            <a:endParaRPr lang="en-US" dirty="0"/>
          </a:p>
        </p:txBody>
      </p:sp>
      <p:sp>
        <p:nvSpPr>
          <p:cNvPr id="85" name="Text Placeholder 80"/>
          <p:cNvSpPr>
            <a:spLocks noGrp="1"/>
          </p:cNvSpPr>
          <p:nvPr>
            <p:ph type="body" sz="quarter" idx="41" hasCustomPrompt="1"/>
          </p:nvPr>
        </p:nvSpPr>
        <p:spPr>
          <a:xfrm>
            <a:off x="29217430" y="17155554"/>
            <a:ext cx="2919574" cy="2302890"/>
          </a:xfrm>
        </p:spPr>
        <p:txBody>
          <a:bodyPr vert="horz" lIns="0" tIns="0" rIns="0" bIns="0" rtlCol="0">
            <a:normAutofit/>
          </a:bodyPr>
          <a:lstStyle>
            <a:lvl1pPr>
              <a:defRPr lang="en-US" sz="3400" smtClean="0"/>
            </a:lvl1pPr>
            <a:lvl2pPr>
              <a:defRPr lang="en-US" smtClean="0"/>
            </a:lvl2pPr>
            <a:lvl3pPr>
              <a:defRPr lang="en-US" smtClean="0"/>
            </a:lvl3pPr>
            <a:lvl4pPr>
              <a:defRPr lang="en-US" smtClean="0"/>
            </a:lvl4pPr>
            <a:lvl5pPr>
              <a:defRPr lang="en-US"/>
            </a:lvl5pPr>
          </a:lstStyle>
          <a:p>
            <a:pPr lvl="0"/>
            <a:r>
              <a:rPr lang="en-US" dirty="0"/>
              <a:t>Contact Text</a:t>
            </a:r>
            <a:br>
              <a:rPr lang="en-US" dirty="0"/>
            </a:br>
            <a:r>
              <a:rPr lang="en-US" dirty="0"/>
              <a:t>Contact Text</a:t>
            </a:r>
            <a:br>
              <a:rPr lang="en-US" dirty="0"/>
            </a:br>
            <a:r>
              <a:rPr lang="en-US" dirty="0"/>
              <a:t>Contact Text</a:t>
            </a:r>
            <a:br>
              <a:rPr lang="en-US" dirty="0"/>
            </a:br>
            <a:r>
              <a:rPr lang="en-US" dirty="0"/>
              <a:t>Contact Text</a:t>
            </a:r>
            <a:endParaRPr lang="en-US" dirty="0"/>
          </a:p>
        </p:txBody>
      </p:sp>
      <p:sp>
        <p:nvSpPr>
          <p:cNvPr id="2" name="Title 1"/>
          <p:cNvSpPr>
            <a:spLocks noGrp="1"/>
          </p:cNvSpPr>
          <p:nvPr>
            <p:ph type="title" hasCustomPrompt="1"/>
          </p:nvPr>
        </p:nvSpPr>
        <p:spPr>
          <a:xfrm>
            <a:off x="492744" y="711506"/>
            <a:ext cx="24853785" cy="3712551"/>
          </a:xfrm>
        </p:spPr>
        <p:txBody>
          <a:bodyPr anchor="ctr"/>
          <a:lstStyle>
            <a:lvl1pPr>
              <a:defRPr baseline="0"/>
            </a:lvl1pPr>
          </a:lstStyle>
          <a:p>
            <a:r>
              <a:rPr lang="en-US" dirty="0"/>
              <a:t>Poster Name Poster Name Poster Name Poster Name Poster Name Poster Name Poster Name Poster Name</a:t>
            </a:r>
            <a:endParaRPr lang="en-US" dirty="0"/>
          </a:p>
        </p:txBody>
      </p:sp>
      <p:cxnSp>
        <p:nvCxnSpPr>
          <p:cNvPr id="3" name="Straight Connector 2"/>
          <p:cNvCxnSpPr/>
          <p:nvPr userDrawn="1"/>
        </p:nvCxnSpPr>
        <p:spPr>
          <a:xfrm>
            <a:off x="492741" y="4859497"/>
            <a:ext cx="31936921" cy="0"/>
          </a:xfrm>
          <a:prstGeom prst="line">
            <a:avLst/>
          </a:prstGeom>
          <a:ln w="38100"/>
        </p:spPr>
        <p:style>
          <a:lnRef idx="2">
            <a:schemeClr val="accent1"/>
          </a:lnRef>
          <a:fillRef idx="0">
            <a:schemeClr val="accent1"/>
          </a:fillRef>
          <a:effectRef idx="1">
            <a:schemeClr val="accent1"/>
          </a:effectRef>
          <a:fontRef idx="minor">
            <a:schemeClr val="tx1"/>
          </a:fontRef>
        </p:style>
      </p:cxnSp>
      <p:pic>
        <p:nvPicPr>
          <p:cNvPr id="7" name="Picture 6"/>
          <p:cNvPicPr>
            <a:picLocks noChangeAspect="1"/>
          </p:cNvPicPr>
          <p:nvPr userDrawn="1"/>
        </p:nvPicPr>
        <p:blipFill>
          <a:blip r:embed="rId2"/>
          <a:stretch>
            <a:fillRect/>
          </a:stretch>
        </p:blipFill>
        <p:spPr>
          <a:xfrm>
            <a:off x="26264505" y="20582109"/>
            <a:ext cx="5872499" cy="521803"/>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08401" y="5279711"/>
            <a:ext cx="31901598" cy="3965892"/>
          </a:xfrm>
          <a:prstGeom prst="rect">
            <a:avLst/>
          </a:prstGeom>
        </p:spPr>
        <p:txBody>
          <a:bodyPr vert="horz" lIns="0" tIns="0" rIns="0" bIns="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7" name="Title Placeholder 1"/>
          <p:cNvSpPr>
            <a:spLocks noGrp="1"/>
          </p:cNvSpPr>
          <p:nvPr>
            <p:ph type="title"/>
          </p:nvPr>
        </p:nvSpPr>
        <p:spPr>
          <a:xfrm>
            <a:off x="492744" y="621860"/>
            <a:ext cx="24853785" cy="3704328"/>
          </a:xfrm>
          <a:prstGeom prst="rect">
            <a:avLst/>
          </a:prstGeom>
        </p:spPr>
        <p:txBody>
          <a:bodyPr vert="horz" lIns="0" tIns="0" rIns="0" bIns="0" rtlCol="0" anchor="t">
            <a:normAutofit/>
          </a:bodyPr>
          <a:lstStyle/>
          <a:p>
            <a:r>
              <a:rPr lang="en-US" dirty="0"/>
              <a:t>Poster Name Poster Name Poster Name Poster</a:t>
            </a:r>
            <a:br>
              <a:rPr lang="en-US" dirty="0"/>
            </a:br>
            <a:r>
              <a:rPr lang="en-US" dirty="0"/>
              <a:t>Poster Name Poster Name Poster Name </a:t>
            </a:r>
            <a:endParaRPr lang="en-US" dirty="0"/>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100000"/>
        </a:lnSpc>
        <a:spcBef>
          <a:spcPct val="0"/>
        </a:spcBef>
        <a:buNone/>
        <a:defRPr sz="8500" b="1" kern="1200" spc="100" baseline="0">
          <a:solidFill>
            <a:schemeClr val="tx1"/>
          </a:solidFill>
          <a:latin typeface="+mj-lt"/>
          <a:ea typeface="+mj-ea"/>
          <a:cs typeface="+mj-cs"/>
        </a:defRPr>
      </a:lvl1pPr>
    </p:titleStyle>
    <p:bodyStyle>
      <a:lvl1pPr marL="17780" indent="0" algn="l" defTabSz="914400" rtl="0" eaLnBrk="1" latinLnBrk="0" hangingPunct="1">
        <a:lnSpc>
          <a:spcPct val="100000"/>
        </a:lnSpc>
        <a:spcBef>
          <a:spcPts val="1000"/>
        </a:spcBef>
        <a:spcAft>
          <a:spcPts val="1200"/>
        </a:spcAft>
        <a:buFont typeface="Arial" panose="020B0604020202020204" pitchFamily="34" charset="0"/>
        <a:buNone/>
        <a:defRPr sz="3000" kern="1200" spc="100" baseline="0">
          <a:solidFill>
            <a:schemeClr val="tx1"/>
          </a:solidFill>
          <a:latin typeface="+mn-lt"/>
          <a:ea typeface="+mn-ea"/>
          <a:cs typeface="+mn-cs"/>
        </a:defRPr>
      </a:lvl1pPr>
      <a:lvl2pPr marL="17780" indent="0" algn="l" defTabSz="914400" rtl="0" eaLnBrk="1" latinLnBrk="0" hangingPunct="1">
        <a:lnSpc>
          <a:spcPct val="100000"/>
        </a:lnSpc>
        <a:spcBef>
          <a:spcPts val="500"/>
        </a:spcBef>
        <a:spcAft>
          <a:spcPts val="1200"/>
        </a:spcAft>
        <a:buFont typeface="Arial" panose="020B0604020202020204" pitchFamily="34" charset="0"/>
        <a:buNone/>
        <a:defRPr sz="3000" kern="1200" spc="100" baseline="0">
          <a:solidFill>
            <a:schemeClr val="tx1"/>
          </a:solidFill>
          <a:latin typeface="+mn-lt"/>
          <a:ea typeface="+mn-ea"/>
          <a:cs typeface="+mn-cs"/>
        </a:defRPr>
      </a:lvl2pPr>
      <a:lvl3pPr marL="17780" indent="0" algn="l" defTabSz="914400" rtl="0" eaLnBrk="1" latinLnBrk="0" hangingPunct="1">
        <a:lnSpc>
          <a:spcPct val="100000"/>
        </a:lnSpc>
        <a:spcBef>
          <a:spcPts val="500"/>
        </a:spcBef>
        <a:spcAft>
          <a:spcPts val="1200"/>
        </a:spcAft>
        <a:buFont typeface="Arial" panose="020B0604020202020204" pitchFamily="34" charset="0"/>
        <a:buNone/>
        <a:defRPr sz="3000" kern="1200" spc="100" baseline="0">
          <a:solidFill>
            <a:schemeClr val="tx1"/>
          </a:solidFill>
          <a:latin typeface="+mn-lt"/>
          <a:ea typeface="+mn-ea"/>
          <a:cs typeface="+mn-cs"/>
        </a:defRPr>
      </a:lvl3pPr>
      <a:lvl4pPr marL="17780" indent="0" algn="l" defTabSz="914400" rtl="0" eaLnBrk="1" latinLnBrk="0" hangingPunct="1">
        <a:lnSpc>
          <a:spcPct val="100000"/>
        </a:lnSpc>
        <a:spcBef>
          <a:spcPts val="500"/>
        </a:spcBef>
        <a:spcAft>
          <a:spcPts val="1200"/>
        </a:spcAft>
        <a:buFont typeface="Arial" panose="020B0604020202020204" pitchFamily="34" charset="0"/>
        <a:buNone/>
        <a:defRPr sz="3000" kern="1200" spc="100" baseline="0">
          <a:solidFill>
            <a:schemeClr val="tx1"/>
          </a:solidFill>
          <a:latin typeface="+mn-lt"/>
          <a:ea typeface="+mn-ea"/>
          <a:cs typeface="+mn-cs"/>
        </a:defRPr>
      </a:lvl4pPr>
      <a:lvl5pPr marL="17780" indent="0" algn="l" defTabSz="914400" rtl="0" eaLnBrk="1" latinLnBrk="0" hangingPunct="1">
        <a:lnSpc>
          <a:spcPct val="100000"/>
        </a:lnSpc>
        <a:spcBef>
          <a:spcPts val="500"/>
        </a:spcBef>
        <a:spcAft>
          <a:spcPts val="1200"/>
        </a:spcAft>
        <a:buFont typeface="Arial" panose="020B0604020202020204" pitchFamily="34" charset="0"/>
        <a:buNone/>
        <a:defRPr sz="3000" kern="1200" spc="1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7"/>
          </p:nvPr>
        </p:nvSpPr>
        <p:spPr/>
        <p:txBody>
          <a:bodyPr>
            <a:normAutofit/>
          </a:bodyPr>
          <a:lstStyle/>
          <a:p>
            <a:r>
              <a:rPr lang="en-US" dirty="0"/>
              <a:t>Insert KEY TAKE AWAY Insert KEY TAKE AWAY Insert KEY TAKE AWAY Insert KEY TAKE AWAY Insert KEY TAKE AWAY Insert KEY TAKE AWAY Insert KEY TAKE AWAY Insert KEY TAKE AWAY Insert KEY TAKE AWAY Insert KEY TAKE AWAY Insert KEY TAKE AWAY Insert KEY TAKE AWAY Insert</a:t>
            </a:r>
            <a:endParaRPr lang="en-US" dirty="0"/>
          </a:p>
        </p:txBody>
      </p:sp>
      <p:sp>
        <p:nvSpPr>
          <p:cNvPr id="3" name="Text Placeholder 2"/>
          <p:cNvSpPr>
            <a:spLocks noGrp="1"/>
          </p:cNvSpPr>
          <p:nvPr>
            <p:ph type="body" sz="quarter" idx="26"/>
          </p:nvPr>
        </p:nvSpPr>
        <p:spPr/>
        <p:txBody>
          <a:bodyPr>
            <a:normAutofit lnSpcReduction="10000"/>
          </a:bodyPr>
          <a:lstStyle/>
          <a:p>
            <a:r>
              <a:rPr lang="en-US" dirty="0">
                <a:latin typeface="+mj-lt"/>
              </a:rPr>
              <a:t>Insert Presenters Name</a:t>
            </a:r>
            <a:r>
              <a:rPr lang="en-US" dirty="0"/>
              <a:t>, Insert Author Names, Insert Author Names, Insert Author Names, Insert Author Names, Insert Author Names, Insert Author Names, Insert Author Names, Insert Author Names, Insert Author Names, Insert Author Names, Insert Author Names, Insert Author Names, Insert Author Names</a:t>
            </a:r>
            <a:endParaRPr lang="en-US" dirty="0"/>
          </a:p>
        </p:txBody>
      </p:sp>
      <p:sp>
        <p:nvSpPr>
          <p:cNvPr id="4" name="Text Placeholder 3"/>
          <p:cNvSpPr>
            <a:spLocks noGrp="1"/>
          </p:cNvSpPr>
          <p:nvPr>
            <p:ph type="body" sz="quarter" idx="12"/>
          </p:nvPr>
        </p:nvSpPr>
        <p:spPr/>
        <p:txBody>
          <a:bodyPr/>
          <a:lstStyle/>
          <a:p>
            <a:r>
              <a:rPr lang="en-US" dirty="0"/>
              <a:t>P1-001</a:t>
            </a:r>
            <a:endParaRPr lang="en-US" dirty="0"/>
          </a:p>
        </p:txBody>
      </p:sp>
      <p:sp>
        <p:nvSpPr>
          <p:cNvPr id="5" name="Picture Placeholder 4"/>
          <p:cNvSpPr>
            <a:spLocks noGrp="1"/>
          </p:cNvSpPr>
          <p:nvPr>
            <p:ph type="pic" sz="quarter" idx="28"/>
          </p:nvPr>
        </p:nvSpPr>
        <p:spPr/>
      </p:sp>
      <p:sp>
        <p:nvSpPr>
          <p:cNvPr id="6" name="Text Placeholder 5"/>
          <p:cNvSpPr>
            <a:spLocks noGrp="1"/>
          </p:cNvSpPr>
          <p:nvPr>
            <p:ph type="body" sz="quarter" idx="29"/>
          </p:nvPr>
        </p:nvSpPr>
        <p:spPr/>
        <p:txBody>
          <a:bodyPr/>
          <a:lstStyle/>
          <a:p>
            <a:r>
              <a:rPr lang="en-US" dirty="0"/>
              <a:t>INTRODUCTION</a:t>
            </a:r>
            <a:endParaRPr lang="en-US" dirty="0"/>
          </a:p>
        </p:txBody>
      </p:sp>
      <p:sp>
        <p:nvSpPr>
          <p:cNvPr id="7" name="Text Placeholder 6"/>
          <p:cNvSpPr>
            <a:spLocks noGrp="1"/>
          </p:cNvSpPr>
          <p:nvPr>
            <p:ph type="body" sz="quarter" idx="30"/>
          </p:nvPr>
        </p:nvSpPr>
        <p:spPr/>
        <p:txBody>
          <a:bodyPr/>
          <a:lstStyle/>
          <a:p>
            <a:r>
              <a:rPr lang="en-US" dirty="0"/>
              <a:t>METHODS</a:t>
            </a:r>
            <a:endParaRPr lang="en-US" dirty="0"/>
          </a:p>
        </p:txBody>
      </p:sp>
      <p:sp>
        <p:nvSpPr>
          <p:cNvPr id="8" name="Text Placeholder 7"/>
          <p:cNvSpPr>
            <a:spLocks noGrp="1"/>
          </p:cNvSpPr>
          <p:nvPr>
            <p:ph type="body" sz="quarter" idx="31"/>
          </p:nvPr>
        </p:nvSpPr>
        <p:spPr/>
        <p:txBody>
          <a:bodyPr/>
          <a:lstStyle/>
          <a:p>
            <a:r>
              <a:rPr lang="en-US" dirty="0"/>
              <a:t>RESULTS</a:t>
            </a:r>
            <a:endParaRPr lang="en-US" dirty="0"/>
          </a:p>
        </p:txBody>
      </p:sp>
      <p:sp>
        <p:nvSpPr>
          <p:cNvPr id="9" name="Text Placeholder 8"/>
          <p:cNvSpPr>
            <a:spLocks noGrp="1"/>
          </p:cNvSpPr>
          <p:nvPr>
            <p:ph type="body" sz="quarter" idx="32"/>
          </p:nvPr>
        </p:nvSpPr>
        <p:spPr/>
        <p:txBody>
          <a:bodyPr/>
          <a:lstStyle/>
          <a:p>
            <a:r>
              <a:rPr lang="en-US" dirty="0"/>
              <a:t>CONCLUSIONS</a:t>
            </a:r>
            <a:endParaRPr lang="en-US" dirty="0"/>
          </a:p>
        </p:txBody>
      </p:sp>
      <p:sp>
        <p:nvSpPr>
          <p:cNvPr id="10" name="Text Placeholder 9"/>
          <p:cNvSpPr>
            <a:spLocks noGrp="1"/>
          </p:cNvSpPr>
          <p:nvPr>
            <p:ph type="body" sz="quarter" idx="33"/>
          </p:nvPr>
        </p:nvSpPr>
        <p:spPr/>
        <p:txBody>
          <a:bodyPr/>
          <a:lstStyle/>
          <a:p>
            <a:r>
              <a:rPr lang="en-US" dirty="0"/>
              <a:t>REFERENCES</a:t>
            </a:r>
            <a:endParaRPr lang="en-US" dirty="0"/>
          </a:p>
        </p:txBody>
      </p:sp>
      <p:sp>
        <p:nvSpPr>
          <p:cNvPr id="11" name="Text Placeholder 10"/>
          <p:cNvSpPr>
            <a:spLocks noGrp="1"/>
          </p:cNvSpPr>
          <p:nvPr>
            <p:ph type="body" sz="quarter" idx="34"/>
          </p:nvPr>
        </p:nvSpPr>
        <p:spPr/>
        <p:txBody>
          <a:bodyPr/>
          <a:lstStyle/>
          <a:p>
            <a:r>
              <a:rPr lang="en-US" dirty="0"/>
              <a:t>CONTACT</a:t>
            </a:r>
            <a:endParaRPr lang="en-US" dirty="0"/>
          </a:p>
        </p:txBody>
      </p:sp>
      <p:sp>
        <p:nvSpPr>
          <p:cNvPr id="12" name="Text Placeholder 11"/>
          <p:cNvSpPr>
            <a:spLocks noGrp="1"/>
          </p:cNvSpPr>
          <p:nvPr>
            <p:ph type="body" sz="quarter" idx="35"/>
          </p:nvPr>
        </p:nvSpPr>
        <p:spPr/>
        <p:txBody>
          <a:bodyPr/>
          <a:lstStyle/>
          <a:p>
            <a:r>
              <a:rPr lang="en-US" dirty="0"/>
              <a:t>Introduction Text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endParaRPr lang="en-US" dirty="0"/>
          </a:p>
        </p:txBody>
      </p:sp>
      <p:sp>
        <p:nvSpPr>
          <p:cNvPr id="13" name="Text Placeholder 12"/>
          <p:cNvSpPr>
            <a:spLocks noGrp="1"/>
          </p:cNvSpPr>
          <p:nvPr>
            <p:ph type="body" sz="quarter" idx="37"/>
          </p:nvPr>
        </p:nvSpPr>
        <p:spPr/>
        <p:txBody>
          <a:bodyPr/>
          <a:lstStyle/>
          <a:p>
            <a:r>
              <a:rPr lang="en-US" dirty="0"/>
              <a:t>Method Text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endParaRPr lang="en-US" dirty="0"/>
          </a:p>
        </p:txBody>
      </p:sp>
      <p:sp>
        <p:nvSpPr>
          <p:cNvPr id="14" name="Text Placeholder 13"/>
          <p:cNvSpPr>
            <a:spLocks noGrp="1"/>
          </p:cNvSpPr>
          <p:nvPr>
            <p:ph type="body" sz="quarter" idx="38"/>
          </p:nvPr>
        </p:nvSpPr>
        <p:spPr/>
        <p:txBody>
          <a:bodyPr/>
          <a:lstStyle/>
          <a:p>
            <a:r>
              <a:rPr lang="en-US" dirty="0"/>
              <a:t>Results Text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endParaRPr lang="en-US" dirty="0"/>
          </a:p>
        </p:txBody>
      </p:sp>
      <p:sp>
        <p:nvSpPr>
          <p:cNvPr id="15" name="Text Placeholder 14"/>
          <p:cNvSpPr>
            <a:spLocks noGrp="1"/>
          </p:cNvSpPr>
          <p:nvPr>
            <p:ph type="body" sz="quarter" idx="39"/>
          </p:nvPr>
        </p:nvSpPr>
        <p:spPr/>
        <p:txBody>
          <a:bodyPr/>
          <a:lstStyle/>
          <a:p>
            <a:pPr lvl="0"/>
            <a:r>
              <a:rPr lang="en-US" dirty="0"/>
              <a:t>Conclusions Text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endParaRPr lang="en-US" dirty="0"/>
          </a:p>
        </p:txBody>
      </p:sp>
      <p:sp>
        <p:nvSpPr>
          <p:cNvPr id="16" name="Text Placeholder 15"/>
          <p:cNvSpPr>
            <a:spLocks noGrp="1"/>
          </p:cNvSpPr>
          <p:nvPr>
            <p:ph type="body" sz="quarter" idx="40"/>
          </p:nvPr>
        </p:nvSpPr>
        <p:spPr/>
        <p:txBody>
          <a:bodyPr/>
          <a:lstStyle/>
          <a:p>
            <a:pPr lvl="0"/>
            <a:r>
              <a:rPr lang="en-US" dirty="0"/>
              <a:t>References Text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References Text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endParaRPr lang="en-US" dirty="0"/>
          </a:p>
          <a:p>
            <a:pPr lvl="0"/>
            <a:r>
              <a:rPr lang="en-US" dirty="0"/>
              <a:t>References Text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endParaRPr lang="en-US" dirty="0"/>
          </a:p>
        </p:txBody>
      </p:sp>
      <p:sp>
        <p:nvSpPr>
          <p:cNvPr id="17" name="Text Placeholder 16"/>
          <p:cNvSpPr>
            <a:spLocks noGrp="1"/>
          </p:cNvSpPr>
          <p:nvPr>
            <p:ph type="body" sz="quarter" idx="41"/>
          </p:nvPr>
        </p:nvSpPr>
        <p:spPr/>
        <p:txBody>
          <a:bodyPr/>
          <a:lstStyle/>
          <a:p>
            <a:pPr lvl="0"/>
            <a:r>
              <a:rPr lang="en-US" dirty="0"/>
              <a:t>Contact Text</a:t>
            </a:r>
            <a:br>
              <a:rPr lang="en-US" dirty="0"/>
            </a:br>
            <a:r>
              <a:rPr lang="en-US" dirty="0"/>
              <a:t>Contact Text</a:t>
            </a:r>
            <a:br>
              <a:rPr lang="en-US" dirty="0"/>
            </a:br>
            <a:r>
              <a:rPr lang="en-US" dirty="0"/>
              <a:t>Contact Text</a:t>
            </a:r>
            <a:br>
              <a:rPr lang="en-US" dirty="0"/>
            </a:br>
            <a:r>
              <a:rPr lang="en-US" dirty="0"/>
              <a:t>Contact Text</a:t>
            </a:r>
            <a:endParaRPr lang="en-US" dirty="0"/>
          </a:p>
        </p:txBody>
      </p:sp>
      <p:sp>
        <p:nvSpPr>
          <p:cNvPr id="18" name="Title 17"/>
          <p:cNvSpPr>
            <a:spLocks noGrp="1"/>
          </p:cNvSpPr>
          <p:nvPr>
            <p:ph type="title"/>
          </p:nvPr>
        </p:nvSpPr>
        <p:spPr/>
        <p:txBody>
          <a:bodyPr>
            <a:normAutofit fontScale="90000"/>
          </a:bodyPr>
          <a:lstStyle/>
          <a:p>
            <a:r>
              <a:rPr lang="en-US" dirty="0"/>
              <a:t>Poster Name Poster Name Poster Name Poster Name Poster Name Poster Name Poster Name Poster </a:t>
            </a:r>
            <a:r>
              <a:rPr lang="en-US" dirty="0" err="1"/>
              <a:t>NamePoster</a:t>
            </a:r>
            <a:r>
              <a:rPr lang="en-US" dirty="0"/>
              <a:t> Name Poster Name Poster Name Poster </a:t>
            </a:r>
            <a:endParaRPr lang="en-US" dirty="0"/>
          </a:p>
        </p:txBody>
      </p:sp>
    </p:spTree>
  </p:cSld>
  <p:clrMapOvr>
    <a:masterClrMapping/>
  </p:clrMapOvr>
</p:sld>
</file>

<file path=ppt/theme/theme1.xml><?xml version="1.0" encoding="utf-8"?>
<a:theme xmlns:a="http://schemas.openxmlformats.org/drawingml/2006/main" name="1_Custom Design">
  <a:themeElements>
    <a:clrScheme name="AAIC-Colors 1">
      <a:dk1>
        <a:srgbClr val="480D64"/>
      </a:dk1>
      <a:lt1>
        <a:srgbClr val="FFFFFF"/>
      </a:lt1>
      <a:dk2>
        <a:srgbClr val="490D66"/>
      </a:dk2>
      <a:lt2>
        <a:srgbClr val="F7F9FF"/>
      </a:lt2>
      <a:accent1>
        <a:srgbClr val="490D66"/>
      </a:accent1>
      <a:accent2>
        <a:srgbClr val="FAA31A"/>
      </a:accent2>
      <a:accent3>
        <a:srgbClr val="57C3B6"/>
      </a:accent3>
      <a:accent4>
        <a:srgbClr val="58595B"/>
      </a:accent4>
      <a:accent5>
        <a:srgbClr val="A87BC9"/>
      </a:accent5>
      <a:accent6>
        <a:srgbClr val="BCBEC0"/>
      </a:accent6>
      <a:hlink>
        <a:srgbClr val="A77BC8"/>
      </a:hlink>
      <a:folHlink>
        <a:srgbClr val="A77BC8"/>
      </a:folHlink>
    </a:clrScheme>
    <a:fontScheme name="HouschkaAltPro">
      <a:majorFont>
        <a:latin typeface="HouschkaAltPro-Bold"/>
        <a:ea typeface=""/>
        <a:cs typeface=""/>
      </a:majorFont>
      <a:minorFont>
        <a:latin typeface="HouschkaAltPro-Medi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2995</Words>
  <Application>WPS Presentation</Application>
  <PresentationFormat>Custom</PresentationFormat>
  <Paragraphs>33</Paragraphs>
  <Slides>1</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vt:i4>
      </vt:variant>
    </vt:vector>
  </HeadingPairs>
  <TitlesOfParts>
    <vt:vector size="10" baseType="lpstr">
      <vt:lpstr>Arial</vt:lpstr>
      <vt:lpstr>SimSun</vt:lpstr>
      <vt:lpstr>Wingdings</vt:lpstr>
      <vt:lpstr>Houschka Alt Pro Medium</vt:lpstr>
      <vt:lpstr>HouschkaAltPro-Medium</vt:lpstr>
      <vt:lpstr>HouschkaAltPro-Bold</vt:lpstr>
      <vt:lpstr>Microsoft YaHei</vt:lpstr>
      <vt:lpstr>Arial Unicode MS</vt:lpstr>
      <vt:lpstr>1_Custom Design</vt:lpstr>
      <vt:lpstr>Poster Name Poster Name Poster Name Poster Name Poster Name Poster Name Poster Name Poster NamePoster Name Poster Name Poster Name Poster </vt:lpstr>
    </vt:vector>
  </TitlesOfParts>
  <Company>STUDIO KAST</Company>
  <LinksUpToDate>false</LinksUpToDate>
  <SharedDoc>false</SharedDoc>
  <HyperlinksChanged>false</HyperlinksChanged>
  <AppVersion>14.0000</AppVersion>
  <HyperlinkBase>studiokast.com</HyperlinkBase>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 ptts 36x24</dc:title>
  <dc:creator>Christy Smith Kobus</dc:creator>
  <cp:lastModifiedBy>CUDIM</cp:lastModifiedBy>
  <cp:revision>173</cp:revision>
  <dcterms:created xsi:type="dcterms:W3CDTF">2021-02-03T17:15:00Z</dcterms:created>
  <dcterms:modified xsi:type="dcterms:W3CDTF">2026-01-29T14:52:50Z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C0C33F05E1FA460D81931246F11D94F1_13</vt:lpwstr>
  </property>
  <property fmtid="{D5CDD505-2E9C-101B-9397-08002B2CF9AE}" pid="3" name="KSOProductBuildVer">
    <vt:lpwstr>3082-12.2.0.23196</vt:lpwstr>
  </property>
</Properties>
</file>